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90" r:id="rId2"/>
    <p:sldId id="279" r:id="rId3"/>
    <p:sldId id="285" r:id="rId4"/>
    <p:sldId id="280" r:id="rId5"/>
    <p:sldId id="281" r:id="rId6"/>
    <p:sldId id="282" r:id="rId7"/>
    <p:sldId id="283" r:id="rId8"/>
    <p:sldId id="284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23372-6A8A-42BE-8EE8-DB9ED26A88B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960BF-DFEC-4ADD-91B7-044320EC9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3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82A3A-E8D2-4E19-84B6-7EA4AA4F803D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BB503-16CF-41E5-A8C1-6B21AA13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9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8FC6-A21C-4E5F-BC31-A6FDBDA11DF3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B911-1BD8-4217-A78A-E890BEBB3FDA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7966-D3D1-4649-AB36-05391E02E496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DBB6-BB67-4A83-B0D6-864515F14764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2161-82D0-42C7-85D1-D220A5FA1803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910C-40EC-4FB1-951F-CB8AFC02B9B8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1A21-08AD-4CC5-8BAC-1FA50E7C4ADB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614F-7450-49FA-A9F8-F22958C43EF1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44D1-C672-49E7-8E52-329D2C363E47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B360-8718-440C-AFB6-5572F538B929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0CD1-74F4-4B7A-AEEE-263D5C96630F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E2695D-7BF2-4FB5-804C-D890BABF1B54}" type="datetime1">
              <a:rPr lang="en-US" smtClean="0"/>
              <a:pPr/>
              <a:t>4/12/2020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391400" cy="990600"/>
          </a:xfrm>
        </p:spPr>
        <p:txBody>
          <a:bodyPr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25 - SFSS 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 – 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04e</a:t>
            </a:r>
            <a:endParaRPr lang="en-US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95601"/>
            <a:ext cx="6461760" cy="2743199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Suggestions </a:t>
            </a:r>
            <a:r>
              <a:rPr lang="en-US" sz="5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regarding Poverty </a:t>
            </a:r>
            <a:endParaRPr lang="en-US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5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4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54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Remedies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Personal Measures: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Personal efforts for self improvement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	Education,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	Technical knowledge,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	Saving Habits ,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	Avoid un-necessary expenditure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	Avoid Idleness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			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chemeClr val="tx1"/>
                </a:solidFill>
              </a:rPr>
              <a:t>Economic Measures</a:t>
            </a: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3500" dirty="0" smtClean="0">
                <a:solidFill>
                  <a:schemeClr val="tx1"/>
                </a:solidFill>
              </a:rPr>
              <a:t>Equal Expenditure to Income</a:t>
            </a:r>
          </a:p>
          <a:p>
            <a:pPr marL="514350" indent="-514350"/>
            <a:endParaRPr lang="en-US" sz="3500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3500" dirty="0" smtClean="0">
                <a:solidFill>
                  <a:schemeClr val="tx1"/>
                </a:solidFill>
              </a:rPr>
              <a:t>Proper Utilization of Resources</a:t>
            </a:r>
          </a:p>
          <a:p>
            <a:pPr marL="514350" indent="-514350"/>
            <a:endParaRPr lang="en-US" sz="3500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3500" dirty="0" smtClean="0">
                <a:solidFill>
                  <a:schemeClr val="tx1"/>
                </a:solidFill>
              </a:rPr>
              <a:t>Population Growth</a:t>
            </a:r>
          </a:p>
          <a:p>
            <a:pPr marL="514350" indent="-514350"/>
            <a:endParaRPr lang="en-US" sz="3500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3500" dirty="0" smtClean="0">
                <a:solidFill>
                  <a:schemeClr val="tx1"/>
                </a:solidFill>
              </a:rPr>
              <a:t>Industrialization and Technological Advancement</a:t>
            </a:r>
          </a:p>
          <a:p>
            <a:pPr marL="514350" indent="-514350"/>
            <a:endParaRPr lang="en-US" sz="3500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3500" dirty="0" smtClean="0">
                <a:solidFill>
                  <a:schemeClr val="tx1"/>
                </a:solidFill>
              </a:rPr>
              <a:t>Employment opportunities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381000"/>
            <a:ext cx="7543801" cy="60960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Equal Distribution of Wealth</a:t>
            </a: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Small Credit Schemes</a:t>
            </a: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Income Generating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Schemes</a:t>
            </a: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Improvement in Zakat and </a:t>
            </a:r>
            <a:r>
              <a:rPr lang="en-US" dirty="0" err="1" smtClean="0">
                <a:solidFill>
                  <a:schemeClr val="tx1"/>
                </a:solidFill>
              </a:rPr>
              <a:t>Baital</a:t>
            </a:r>
            <a:r>
              <a:rPr lang="en-US" dirty="0" smtClean="0">
                <a:solidFill>
                  <a:schemeClr val="tx1"/>
                </a:solidFill>
              </a:rPr>
              <a:t>-Mal procedure</a:t>
            </a:r>
          </a:p>
          <a:p>
            <a:pPr marL="514350" indent="-514350"/>
            <a:endParaRPr lang="en-US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Overseas Employment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chemeClr val="tx1"/>
                </a:solidFill>
              </a:rPr>
              <a:t>Social Measures</a:t>
            </a:r>
          </a:p>
          <a:p>
            <a:pPr>
              <a:buNone/>
            </a:pPr>
            <a:endParaRPr lang="en-US" sz="4400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Updated Technical Training Centers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Education for All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Proper Implementation of Laws. (i.e. like Control of Crime, Drug Addiction, Gambling, prostitution etc)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Provision of Shelter / Small Housing Schemes for the homeless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848600" cy="609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Political / Governmental Measures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/>
              <a:t>Proper </a:t>
            </a:r>
            <a:r>
              <a:rPr lang="en-US" dirty="0" smtClean="0"/>
              <a:t>Policies ( having positive long term effects)</a:t>
            </a:r>
            <a:endParaRPr lang="en-US" dirty="0"/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Proper Monitoring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Reformation of Judiciary  System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Security of  Job / Business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Control on Corruption &amp; Nepotism</a:t>
            </a:r>
          </a:p>
          <a:p>
            <a:pPr marL="11430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Social Security for 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7620000" cy="55626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Environmental Factors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2800" dirty="0" smtClean="0">
                <a:solidFill>
                  <a:schemeClr val="tx1"/>
                </a:solidFill>
              </a:rPr>
              <a:t>Development / Improvement of the Remote / Hilly Areas</a:t>
            </a:r>
          </a:p>
          <a:p>
            <a:pPr marL="514350" indent="-514350"/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/>
            <a:r>
              <a:rPr lang="en-US" sz="2800" dirty="0" smtClean="0">
                <a:solidFill>
                  <a:schemeClr val="tx1"/>
                </a:solidFill>
              </a:rPr>
              <a:t>Pre and Post Measures regarding various Disasters</a:t>
            </a:r>
          </a:p>
          <a:p>
            <a:pPr marL="514350" indent="-514350"/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8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8800" b="1" dirty="0" smtClean="0">
                <a:solidFill>
                  <a:schemeClr val="tx1"/>
                </a:solidFill>
              </a:rPr>
              <a:t>Thanks</a:t>
            </a:r>
            <a:endParaRPr lang="en-US" sz="8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1129</TotalTime>
  <Words>159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Times New Roman</vt:lpstr>
      <vt:lpstr>Adjacency</vt:lpstr>
      <vt:lpstr>Lec: 25 - SFSS - SP – 04e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Faiq Shah</cp:lastModifiedBy>
  <cp:revision>380</cp:revision>
  <dcterms:created xsi:type="dcterms:W3CDTF">2006-08-16T00:00:00Z</dcterms:created>
  <dcterms:modified xsi:type="dcterms:W3CDTF">2020-04-12T09:23:25Z</dcterms:modified>
</cp:coreProperties>
</file>